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993300"/>
    <a:srgbClr val="663300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2568" y="77"/>
      </p:cViewPr>
      <p:guideLst>
        <p:guide orient="horz" pos="2880"/>
        <p:guide pos="2160"/>
      </p:guideLst>
    </p:cSldViewPr>
  </p:slid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4F489900-8A49-4668-A3E1-87E88135CCC0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981200" y="739775"/>
            <a:ext cx="2773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63" tIns="45382" rIns="90763" bIns="45382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1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5375" y="9371285"/>
            <a:ext cx="2918830" cy="493316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66774FC2-A40A-443E-9208-3E5D459A2EB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183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74FC2-A40A-443E-9208-3E5D459A2EB3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996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B4257-544C-4ED4-A48F-C2DE5C19AAE1}" type="datetimeFigureOut">
              <a:rPr kumimoji="1" lang="ja-JP" altLang="en-US" smtClean="0"/>
              <a:pPr/>
              <a:t>2026/9/17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B2F00-C543-4EE4-8198-9A443E708B6A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サブタイトル 2"/>
          <p:cNvSpPr txBox="1">
            <a:spLocks/>
          </p:cNvSpPr>
          <p:nvPr/>
        </p:nvSpPr>
        <p:spPr>
          <a:xfrm>
            <a:off x="-6615" y="3720974"/>
            <a:ext cx="6926176" cy="34175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R="0" lvl="0" indent="4476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接種方法：大人（</a:t>
            </a:r>
            <a:r>
              <a:rPr kumimoji="1" lang="en-US" altLang="ja-JP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13</a:t>
            </a: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歳以上）</a:t>
            </a:r>
            <a:r>
              <a:rPr kumimoji="1" lang="en-US" altLang="ja-JP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回接種</a:t>
            </a:r>
            <a:endParaRPr kumimoji="1" lang="en-US" altLang="ja-JP" sz="2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R="0" lvl="0" indent="4476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料金：</a:t>
            </a:r>
            <a:endParaRPr kumimoji="1" lang="en-US" altLang="ja-JP" sz="2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990600" marR="0" lvl="0" indent="-4476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大人　</a:t>
            </a:r>
            <a:r>
              <a:rPr kumimoji="1" lang="en-US" altLang="ja-JP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4,400</a:t>
            </a: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円（税込）</a:t>
            </a:r>
            <a:endParaRPr kumimoji="1" lang="en-US" altLang="ja-JP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990600" marR="0" lvl="0" indent="-4476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65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歳以上の大阪市民　</a:t>
            </a: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1,500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円</a:t>
            </a:r>
            <a:endParaRPr lang="en-US" altLang="ja-JP" sz="25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990600" lvl="0" indent="-447675">
              <a:spcBef>
                <a:spcPct val="20000"/>
              </a:spcBef>
              <a:defRPr/>
            </a:pPr>
            <a:r>
              <a:rPr lang="ja-JP" altLang="en-US" sz="14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　　 </a:t>
            </a:r>
            <a:endParaRPr lang="en-US" altLang="ja-JP" sz="1400" dirty="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R="0" lvl="0" indent="4476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申込方法：</a:t>
            </a:r>
            <a:r>
              <a:rPr kumimoji="1" lang="ja-JP" altLang="en-US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電話予約</a:t>
            </a:r>
            <a:r>
              <a:rPr kumimoji="1" lang="ja-JP" altLang="en-US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（</a:t>
            </a:r>
            <a:r>
              <a:rPr kumimoji="1" lang="en-US" altLang="ja-JP" sz="25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06-4708-8816</a:t>
            </a:r>
            <a:r>
              <a:rPr kumimoji="1" lang="en-US" altLang="ja-JP" sz="2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)</a:t>
            </a:r>
          </a:p>
          <a:p>
            <a:pPr marR="0" lvl="0" indent="4476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u"/>
              <a:tabLst/>
              <a:defRPr/>
            </a:pP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接種期間：令和</a:t>
            </a: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8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年</a:t>
            </a: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</a:t>
            </a: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日～</a:t>
            </a: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11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</a:t>
            </a:r>
            <a:r>
              <a:rPr lang="en-US" altLang="ja-JP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30</a:t>
            </a:r>
            <a:r>
              <a:rPr lang="ja-JP" altLang="en-US" sz="2500" dirty="0"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日</a:t>
            </a:r>
            <a:endParaRPr kumimoji="1" lang="en-US" altLang="ja-JP" sz="25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1" lang="en-US" altLang="ja-JP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1029" name="Picture 5" descr="C:\Users\Murakami\Pictures\インフルエンザワクチ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10565" y="4542621"/>
            <a:ext cx="742360" cy="763146"/>
          </a:xfrm>
          <a:prstGeom prst="rect">
            <a:avLst/>
          </a:prstGeom>
          <a:noFill/>
        </p:spPr>
      </p:pic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8077" y="-211488"/>
            <a:ext cx="6143668" cy="1960033"/>
          </a:xfrm>
        </p:spPr>
        <p:txBody>
          <a:bodyPr>
            <a:normAutofit/>
          </a:bodyPr>
          <a:lstStyle/>
          <a:p>
            <a:pPr algn="l"/>
            <a:r>
              <a:rPr lang="ja-JP" altLang="en-US" sz="4000" b="1" u="sng" dirty="0">
                <a:solidFill>
                  <a:srgbClr val="A50021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インフルエンザワクチン接種のお知らせ</a:t>
            </a:r>
            <a:endParaRPr kumimoji="1" lang="ja-JP" altLang="en-US" sz="4000" b="1" u="sng" dirty="0">
              <a:solidFill>
                <a:srgbClr val="A50021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grpSp>
        <p:nvGrpSpPr>
          <p:cNvPr id="11" name="グループ化 10"/>
          <p:cNvGrpSpPr>
            <a:grpSpLocks noChangeAspect="1"/>
          </p:cNvGrpSpPr>
          <p:nvPr/>
        </p:nvGrpSpPr>
        <p:grpSpPr>
          <a:xfrm>
            <a:off x="5924186" y="-37340"/>
            <a:ext cx="964412" cy="1467211"/>
            <a:chOff x="5736445" y="71407"/>
            <a:chExt cx="1071570" cy="1630234"/>
          </a:xfrm>
        </p:grpSpPr>
        <p:pic>
          <p:nvPicPr>
            <p:cNvPr id="1028" name="Picture 4" descr="C:\Users\Murakami\Pictures\ORC.jpg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6657" b="4760"/>
            <a:stretch/>
          </p:blipFill>
          <p:spPr bwMode="auto">
            <a:xfrm>
              <a:off x="5786454" y="142844"/>
              <a:ext cx="1001712" cy="15587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正方形/長方形 9"/>
            <p:cNvSpPr/>
            <p:nvPr/>
          </p:nvSpPr>
          <p:spPr>
            <a:xfrm>
              <a:off x="5736445" y="71407"/>
              <a:ext cx="1071570" cy="6715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1031" name="Picture 7" descr="https://encrypted-tbn3.gstatic.com/images?q=tbn:ANd9GcSSMcwbY4xQIiEc0Yi2iwNwv-tsMdzCEMd99s2hA9AVELEMz6f8"/>
          <p:cNvPicPr>
            <a:picLocks noChangeAspect="1" noChangeArrowheads="1"/>
          </p:cNvPicPr>
          <p:nvPr/>
        </p:nvPicPr>
        <p:blipFill>
          <a:blip r:embed="rId5" cstate="print"/>
          <a:srcRect b="3385"/>
          <a:stretch>
            <a:fillRect/>
          </a:stretch>
        </p:blipFill>
        <p:spPr bwMode="auto">
          <a:xfrm>
            <a:off x="5608113" y="2762212"/>
            <a:ext cx="964406" cy="931761"/>
          </a:xfrm>
          <a:prstGeom prst="rect">
            <a:avLst/>
          </a:prstGeom>
          <a:noFill/>
        </p:spPr>
      </p:pic>
      <p:pic>
        <p:nvPicPr>
          <p:cNvPr id="1033" name="Picture 9" descr="お問い合わせ：06-4708-8816"/>
          <p:cNvPicPr>
            <a:picLocks noChangeAspect="1" noChangeArrowheads="1"/>
          </p:cNvPicPr>
          <p:nvPr/>
        </p:nvPicPr>
        <p:blipFill>
          <a:blip r:embed="rId6" cstate="print"/>
          <a:srcRect l="3374" t="16972" r="50975" b="21101"/>
          <a:stretch>
            <a:fillRect/>
          </a:stretch>
        </p:blipFill>
        <p:spPr bwMode="auto">
          <a:xfrm>
            <a:off x="66524" y="8341684"/>
            <a:ext cx="2786082" cy="642942"/>
          </a:xfrm>
          <a:prstGeom prst="rect">
            <a:avLst/>
          </a:prstGeom>
          <a:noFill/>
        </p:spPr>
      </p:pic>
      <p:sp>
        <p:nvSpPr>
          <p:cNvPr id="17" name="テキスト ボックス 16"/>
          <p:cNvSpPr txBox="1"/>
          <p:nvPr/>
        </p:nvSpPr>
        <p:spPr>
          <a:xfrm>
            <a:off x="141059" y="7880672"/>
            <a:ext cx="336557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050" dirty="0">
                <a:latin typeface="メイリオ"/>
                <a:ea typeface="メイリオ"/>
              </a:rPr>
              <a:t>〒</a:t>
            </a:r>
            <a:r>
              <a:rPr lang="en-US" altLang="ja-JP" sz="1050" dirty="0">
                <a:latin typeface="Verdana"/>
              </a:rPr>
              <a:t>542-0081</a:t>
            </a:r>
            <a:endParaRPr lang="ja-JP" altLang="en-US" sz="1050" dirty="0">
              <a:latin typeface="Verdana"/>
            </a:endParaRPr>
          </a:p>
          <a:p>
            <a:r>
              <a:rPr lang="ja-JP" altLang="en-US" sz="1050" dirty="0">
                <a:latin typeface="メイリオ"/>
                <a:ea typeface="メイリオ"/>
              </a:rPr>
              <a:t>大阪市中央区南船場</a:t>
            </a:r>
            <a:r>
              <a:rPr lang="en-US" altLang="ja-JP" sz="1050" dirty="0">
                <a:latin typeface="Verdana"/>
              </a:rPr>
              <a:t>4-4-10</a:t>
            </a:r>
            <a:r>
              <a:rPr lang="ja-JP" altLang="en-US" sz="1050" dirty="0">
                <a:latin typeface="Arial"/>
              </a:rPr>
              <a:t>　</a:t>
            </a:r>
            <a:r>
              <a:rPr lang="ja-JP" altLang="en-US" sz="1050" dirty="0">
                <a:latin typeface="メイリオ"/>
                <a:ea typeface="メイリオ"/>
              </a:rPr>
              <a:t>辰野心斎橋ビル</a:t>
            </a:r>
            <a:r>
              <a:rPr lang="en-US" altLang="ja-JP" sz="1050" dirty="0">
                <a:latin typeface="Verdana"/>
              </a:rPr>
              <a:t>5</a:t>
            </a:r>
            <a:r>
              <a:rPr lang="ja-JP" altLang="en-US" sz="1050" dirty="0">
                <a:latin typeface="メイリオ"/>
                <a:ea typeface="メイリオ"/>
              </a:rPr>
              <a:t>階</a:t>
            </a:r>
            <a:endParaRPr kumimoji="1" lang="ja-JP" altLang="en-US" sz="105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027" y="1429871"/>
            <a:ext cx="6480721" cy="2099083"/>
          </a:xfrm>
        </p:spPr>
        <p:txBody>
          <a:bodyPr>
            <a:normAutofit/>
          </a:bodyPr>
          <a:lstStyle/>
          <a:p>
            <a:pPr algn="just">
              <a:lnSpc>
                <a:spcPts val="2700"/>
              </a:lnSpc>
            </a:pPr>
            <a:r>
              <a:rPr kumimoji="1" lang="en-US" altLang="ja-JP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10</a:t>
            </a:r>
            <a:r>
              <a:rPr kumimoji="1"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月</a:t>
            </a:r>
            <a:r>
              <a:rPr lang="en-US" altLang="ja-JP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1</a:t>
            </a:r>
            <a:r>
              <a:rPr kumimoji="1"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日（木）からインフルエンザワクチンの接種を実施</a:t>
            </a:r>
            <a:r>
              <a:rPr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いたします</a:t>
            </a:r>
            <a:r>
              <a:rPr kumimoji="1" lang="ja-JP" altLang="en-US" sz="20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。</a:t>
            </a:r>
            <a:endParaRPr kumimoji="1" lang="en-US" altLang="ja-JP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itchFamily="50" charset="-128"/>
            </a:endParaRPr>
          </a:p>
          <a:p>
            <a:pPr lvl="0" algn="l">
              <a:defRPr/>
            </a:pPr>
            <a:r>
              <a:rPr lang="ja-JP" altLang="en-US" sz="20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ワクチンの供給数に限りがありますので、</a:t>
            </a:r>
            <a:r>
              <a:rPr lang="en-US" altLang="ja-JP" sz="20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10</a:t>
            </a:r>
            <a:r>
              <a:rPr lang="ja-JP" altLang="en-US" sz="2000" b="1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月中の接種をお勧めします。</a:t>
            </a:r>
            <a:endParaRPr lang="en-US" altLang="ja-JP" sz="2000" b="1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lvl="0" algn="l">
              <a:defRPr/>
            </a:pPr>
            <a:r>
              <a:rPr lang="ja-JP" altLang="en-US" sz="2000" b="1" u="sng" dirty="0">
                <a:solidFill>
                  <a:srgbClr val="FF0000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ご来院の際はマスク着用をお願いいたします。　</a:t>
            </a:r>
            <a:endParaRPr lang="en-US" altLang="ja-JP" sz="2000" b="1" u="sng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algn="just">
              <a:lnSpc>
                <a:spcPts val="2700"/>
              </a:lnSpc>
            </a:pPr>
            <a:endParaRPr kumimoji="1" lang="ja-JP" altLang="en-US" sz="20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itchFamily="50" charset="-128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24" y="6993910"/>
            <a:ext cx="4306824" cy="841248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8336CD01-9C2B-2D40-56F9-501F51E78A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3348" y="7000481"/>
            <a:ext cx="2469530" cy="214351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111</Words>
  <Application>Microsoft Office PowerPoint</Application>
  <PresentationFormat>画面に合わせる (4:3)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メイリオ</vt:lpstr>
      <vt:lpstr>Arial</vt:lpstr>
      <vt:lpstr>Calibri</vt:lpstr>
      <vt:lpstr>Verdana</vt:lpstr>
      <vt:lpstr>Wingdings</vt:lpstr>
      <vt:lpstr>Office テーマ</vt:lpstr>
      <vt:lpstr>インフルエンザワクチン接種のお知らせ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Murakami</dc:creator>
  <cp:lastModifiedBy>受付 ORC</cp:lastModifiedBy>
  <cp:revision>72</cp:revision>
  <cp:lastPrinted>2026-09-17T01:29:20Z</cp:lastPrinted>
  <dcterms:created xsi:type="dcterms:W3CDTF">2013-10-15T02:25:21Z</dcterms:created>
  <dcterms:modified xsi:type="dcterms:W3CDTF">2026-09-17T01:46:45Z</dcterms:modified>
</cp:coreProperties>
</file>