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6858000" cy="9144000" type="screen4x3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6633"/>
    <a:srgbClr val="993300"/>
    <a:srgbClr val="663300"/>
    <a:srgbClr val="A50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2568" y="77"/>
      </p:cViewPr>
      <p:guideLst>
        <p:guide orient="horz" pos="2880"/>
        <p:guide pos="2160"/>
      </p:guideLst>
    </p:cSldViewPr>
  </p:slideViewPr>
  <p:notesTextViewPr>
    <p:cViewPr>
      <p:scale>
        <a:sx n="66" d="100"/>
        <a:sy n="66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489900-8A49-4668-A3E1-87E88135CCC0}" type="datetimeFigureOut">
              <a:rPr kumimoji="1" lang="ja-JP" altLang="en-US" smtClean="0"/>
              <a:pPr/>
              <a:t>2025/8/30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2003425" y="744538"/>
            <a:ext cx="27908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774FC2-A40A-443E-9208-3E5D459A2EB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18302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774FC2-A40A-443E-9208-3E5D459A2EB3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69969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B4257-544C-4ED4-A48F-C2DE5C19AAE1}" type="datetimeFigureOut">
              <a:rPr kumimoji="1" lang="ja-JP" altLang="en-US" smtClean="0"/>
              <a:pPr/>
              <a:t>2025/8/30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B2F00-C543-4EE4-8198-9A443E708B6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B4257-544C-4ED4-A48F-C2DE5C19AAE1}" type="datetimeFigureOut">
              <a:rPr kumimoji="1" lang="ja-JP" altLang="en-US" smtClean="0"/>
              <a:pPr/>
              <a:t>2025/8/30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B2F00-C543-4EE4-8198-9A443E708B6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B4257-544C-4ED4-A48F-C2DE5C19AAE1}" type="datetimeFigureOut">
              <a:rPr kumimoji="1" lang="ja-JP" altLang="en-US" smtClean="0"/>
              <a:pPr/>
              <a:t>2025/8/30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B2F00-C543-4EE4-8198-9A443E708B6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B4257-544C-4ED4-A48F-C2DE5C19AAE1}" type="datetimeFigureOut">
              <a:rPr kumimoji="1" lang="ja-JP" altLang="en-US" smtClean="0"/>
              <a:pPr/>
              <a:t>2025/8/30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B2F00-C543-4EE4-8198-9A443E708B6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B4257-544C-4ED4-A48F-C2DE5C19AAE1}" type="datetimeFigureOut">
              <a:rPr kumimoji="1" lang="ja-JP" altLang="en-US" smtClean="0"/>
              <a:pPr/>
              <a:t>2025/8/30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B2F00-C543-4EE4-8198-9A443E708B6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B4257-544C-4ED4-A48F-C2DE5C19AAE1}" type="datetimeFigureOut">
              <a:rPr kumimoji="1" lang="ja-JP" altLang="en-US" smtClean="0"/>
              <a:pPr/>
              <a:t>2025/8/30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B2F00-C543-4EE4-8198-9A443E708B6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B4257-544C-4ED4-A48F-C2DE5C19AAE1}" type="datetimeFigureOut">
              <a:rPr kumimoji="1" lang="ja-JP" altLang="en-US" smtClean="0"/>
              <a:pPr/>
              <a:t>2025/8/30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B2F00-C543-4EE4-8198-9A443E708B6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B4257-544C-4ED4-A48F-C2DE5C19AAE1}" type="datetimeFigureOut">
              <a:rPr kumimoji="1" lang="ja-JP" altLang="en-US" smtClean="0"/>
              <a:pPr/>
              <a:t>2025/8/30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B2F00-C543-4EE4-8198-9A443E708B6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B4257-544C-4ED4-A48F-C2DE5C19AAE1}" type="datetimeFigureOut">
              <a:rPr kumimoji="1" lang="ja-JP" altLang="en-US" smtClean="0"/>
              <a:pPr/>
              <a:t>2025/8/30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B2F00-C543-4EE4-8198-9A443E708B6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B4257-544C-4ED4-A48F-C2DE5C19AAE1}" type="datetimeFigureOut">
              <a:rPr kumimoji="1" lang="ja-JP" altLang="en-US" smtClean="0"/>
              <a:pPr/>
              <a:t>2025/8/30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B2F00-C543-4EE4-8198-9A443E708B6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B4257-544C-4ED4-A48F-C2DE5C19AAE1}" type="datetimeFigureOut">
              <a:rPr kumimoji="1" lang="ja-JP" altLang="en-US" smtClean="0"/>
              <a:pPr/>
              <a:t>2025/8/30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B2F00-C543-4EE4-8198-9A443E708B6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6B4257-544C-4ED4-A48F-C2DE5C19AAE1}" type="datetimeFigureOut">
              <a:rPr kumimoji="1" lang="ja-JP" altLang="en-US" smtClean="0"/>
              <a:pPr/>
              <a:t>2025/8/30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5B2F00-C543-4EE4-8198-9A443E708B6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サブタイトル 2"/>
          <p:cNvSpPr txBox="1">
            <a:spLocks/>
          </p:cNvSpPr>
          <p:nvPr/>
        </p:nvSpPr>
        <p:spPr>
          <a:xfrm>
            <a:off x="-6940" y="3203848"/>
            <a:ext cx="6926176" cy="412140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R="0" lvl="0" indent="447675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u"/>
              <a:tabLst/>
              <a:defRPr/>
            </a:pPr>
            <a:r>
              <a:rPr kumimoji="1" lang="ja-JP" altLang="en-US" sz="25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接種方法：大人（</a:t>
            </a:r>
            <a:r>
              <a:rPr kumimoji="1" lang="en-US" altLang="ja-JP" sz="25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13</a:t>
            </a:r>
            <a:r>
              <a:rPr kumimoji="1" lang="ja-JP" altLang="en-US" sz="25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歳以上）</a:t>
            </a:r>
            <a:r>
              <a:rPr kumimoji="1" lang="en-US" altLang="ja-JP" sz="25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</a:t>
            </a:r>
            <a:r>
              <a:rPr kumimoji="1" lang="ja-JP" altLang="en-US" sz="25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回接種</a:t>
            </a:r>
            <a:endParaRPr kumimoji="1" lang="en-US" altLang="ja-JP" sz="25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marR="0" lvl="0" indent="447675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u"/>
              <a:tabLst/>
              <a:defRPr/>
            </a:pPr>
            <a:r>
              <a:rPr kumimoji="1" lang="ja-JP" altLang="en-US" sz="25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料金：</a:t>
            </a:r>
            <a:endParaRPr kumimoji="1" lang="en-US" altLang="ja-JP" sz="25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marL="990600" marR="0" lvl="0" indent="-447675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1" lang="ja-JP" altLang="en-US" sz="25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大人　</a:t>
            </a:r>
            <a:r>
              <a:rPr kumimoji="1" lang="en-US" altLang="ja-JP" sz="25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itchFamily="50" charset="-128"/>
              </a:rPr>
              <a:t>4,400</a:t>
            </a:r>
            <a:r>
              <a:rPr kumimoji="1" lang="ja-JP" altLang="en-US" sz="25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円（税込）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marL="990600" marR="0" lvl="0" indent="-447675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lang="en-US" altLang="ja-JP" sz="25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65</a:t>
            </a:r>
            <a:r>
              <a:rPr lang="ja-JP" altLang="en-US" sz="25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歳以上の大阪市民　</a:t>
            </a:r>
            <a:r>
              <a:rPr lang="en-US" altLang="ja-JP" sz="25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1,500</a:t>
            </a:r>
            <a:r>
              <a:rPr lang="ja-JP" altLang="en-US" sz="25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円</a:t>
            </a:r>
            <a:endParaRPr lang="en-US" altLang="ja-JP" sz="25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marL="990600" lvl="0" indent="-447675">
              <a:spcBef>
                <a:spcPct val="20000"/>
              </a:spcBef>
              <a:defRPr/>
            </a:pPr>
            <a:r>
              <a:rPr lang="ja-JP" altLang="en-US" sz="14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 </a:t>
            </a:r>
            <a:endParaRPr lang="en-US" altLang="ja-JP" sz="14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marR="0" lvl="0" indent="447675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u"/>
              <a:tabLst/>
              <a:defRPr/>
            </a:pPr>
            <a:r>
              <a:rPr kumimoji="1" lang="ja-JP" altLang="en-US" sz="25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申込方法：</a:t>
            </a:r>
            <a:r>
              <a:rPr kumimoji="1" lang="ja-JP" altLang="en-US" sz="25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電話予約</a:t>
            </a:r>
            <a:r>
              <a:rPr kumimoji="1" lang="ja-JP" altLang="en-US" sz="25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</a:t>
            </a:r>
            <a:r>
              <a:rPr kumimoji="1" lang="en-US" altLang="ja-JP" sz="25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06-4708-8816</a:t>
            </a:r>
            <a:r>
              <a:rPr kumimoji="1" lang="en-US" altLang="ja-JP" sz="25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)</a:t>
            </a:r>
          </a:p>
          <a:p>
            <a:pPr marR="0" lvl="0" indent="447675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u"/>
              <a:tabLst/>
              <a:defRPr/>
            </a:pPr>
            <a:r>
              <a:rPr lang="ja-JP" altLang="en-US" sz="25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接種期間：令和</a:t>
            </a:r>
            <a:r>
              <a:rPr lang="en-US" altLang="ja-JP" sz="25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7</a:t>
            </a:r>
            <a:r>
              <a:rPr lang="ja-JP" altLang="en-US" sz="25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年</a:t>
            </a:r>
            <a:r>
              <a:rPr lang="en-US" altLang="ja-JP" sz="25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10</a:t>
            </a:r>
            <a:r>
              <a:rPr lang="ja-JP" altLang="en-US" sz="25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月</a:t>
            </a:r>
            <a:r>
              <a:rPr lang="en-US" altLang="ja-JP" sz="25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2</a:t>
            </a:r>
            <a:r>
              <a:rPr lang="ja-JP" altLang="en-US" sz="25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日～</a:t>
            </a:r>
            <a:r>
              <a:rPr lang="en-US" altLang="ja-JP" sz="25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11</a:t>
            </a:r>
            <a:r>
              <a:rPr lang="ja-JP" altLang="en-US" sz="25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月</a:t>
            </a:r>
            <a:r>
              <a:rPr lang="en-US" altLang="ja-JP" sz="250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29</a:t>
            </a:r>
            <a:r>
              <a:rPr lang="ja-JP" altLang="en-US" sz="250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日</a:t>
            </a:r>
            <a:endParaRPr kumimoji="1" lang="en-US" altLang="ja-JP" sz="25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1" lang="en-US" altLang="ja-JP" b="1" i="0" u="sng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ja-JP" altLang="en-US" sz="1400" b="1" u="sng" dirty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ワクチンの供給数に限りがありますので、</a:t>
            </a:r>
            <a:r>
              <a:rPr lang="en-US" altLang="ja-JP" sz="1400" b="1" u="sng" dirty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10</a:t>
            </a:r>
            <a:r>
              <a:rPr lang="ja-JP" altLang="en-US" sz="1400" b="1" u="sng" dirty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月中の接種をお勧めします。</a:t>
            </a:r>
            <a:endParaRPr lang="en-US" altLang="ja-JP" sz="1400" b="1" u="sng" dirty="0">
              <a:solidFill>
                <a:srgbClr val="FF0000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ja-JP" altLang="en-US" sz="1400" b="1" u="sng" dirty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ご来院の際はマスク着用をお願いいたします。　</a:t>
            </a:r>
            <a:endParaRPr kumimoji="1" lang="en-US" altLang="ja-JP" sz="1400" b="1" i="0" u="sng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1" lang="ja-JP" altLang="en-US" sz="25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029" name="Picture 5" descr="C:\Users\Murakami\Pictures\インフルエンザワクチン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61248" y="4456926"/>
            <a:ext cx="742360" cy="763146"/>
          </a:xfrm>
          <a:prstGeom prst="rect">
            <a:avLst/>
          </a:prstGeom>
          <a:noFill/>
        </p:spPr>
      </p:pic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38077" y="-211488"/>
            <a:ext cx="6143668" cy="1960033"/>
          </a:xfrm>
        </p:spPr>
        <p:txBody>
          <a:bodyPr>
            <a:normAutofit/>
          </a:bodyPr>
          <a:lstStyle/>
          <a:p>
            <a:pPr algn="l"/>
            <a:r>
              <a:rPr lang="ja-JP" altLang="en-US" sz="4000" b="1" u="sng" dirty="0">
                <a:solidFill>
                  <a:srgbClr val="A5002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インフルエンザワクチン接種のお知らせ</a:t>
            </a:r>
            <a:endParaRPr kumimoji="1" lang="ja-JP" altLang="en-US" sz="4000" b="1" u="sng" dirty="0">
              <a:solidFill>
                <a:srgbClr val="A5002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1" name="グループ化 10"/>
          <p:cNvGrpSpPr>
            <a:grpSpLocks noChangeAspect="1"/>
          </p:cNvGrpSpPr>
          <p:nvPr/>
        </p:nvGrpSpPr>
        <p:grpSpPr>
          <a:xfrm>
            <a:off x="5924186" y="-37340"/>
            <a:ext cx="964412" cy="1467211"/>
            <a:chOff x="5736445" y="71407"/>
            <a:chExt cx="1071570" cy="1630234"/>
          </a:xfrm>
        </p:grpSpPr>
        <p:pic>
          <p:nvPicPr>
            <p:cNvPr id="1028" name="Picture 4" descr="C:\Users\Murakami\Pictures\ORC.jpg"/>
            <p:cNvPicPr>
              <a:picLocks noChangeAspect="1" noChangeArrowheads="1"/>
            </p:cNvPicPr>
            <p:nvPr/>
          </p:nvPicPr>
          <p:blipFill rotWithShape="1">
            <a:blip r:embed="rId4" cstate="print"/>
            <a:srcRect l="6657" b="4760"/>
            <a:stretch/>
          </p:blipFill>
          <p:spPr bwMode="auto">
            <a:xfrm>
              <a:off x="5786454" y="142844"/>
              <a:ext cx="1001712" cy="1558797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0" name="正方形/長方形 9"/>
            <p:cNvSpPr/>
            <p:nvPr/>
          </p:nvSpPr>
          <p:spPr>
            <a:xfrm>
              <a:off x="5736445" y="71407"/>
              <a:ext cx="1071570" cy="6715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pic>
        <p:nvPicPr>
          <p:cNvPr id="1031" name="Picture 7" descr="https://encrypted-tbn3.gstatic.com/images?q=tbn:ANd9GcSSMcwbY4xQIiEc0Yi2iwNwv-tsMdzCEMd99s2hA9AVELEMz6f8"/>
          <p:cNvPicPr>
            <a:picLocks noChangeAspect="1" noChangeArrowheads="1"/>
          </p:cNvPicPr>
          <p:nvPr/>
        </p:nvPicPr>
        <p:blipFill>
          <a:blip r:embed="rId5" cstate="print"/>
          <a:srcRect b="3385"/>
          <a:stretch>
            <a:fillRect/>
          </a:stretch>
        </p:blipFill>
        <p:spPr bwMode="auto">
          <a:xfrm>
            <a:off x="5887868" y="3511789"/>
            <a:ext cx="964406" cy="931761"/>
          </a:xfrm>
          <a:prstGeom prst="rect">
            <a:avLst/>
          </a:prstGeom>
          <a:noFill/>
        </p:spPr>
      </p:pic>
      <p:pic>
        <p:nvPicPr>
          <p:cNvPr id="1033" name="Picture 9" descr="お問い合わせ：06-4708-8816"/>
          <p:cNvPicPr>
            <a:picLocks noChangeAspect="1" noChangeArrowheads="1"/>
          </p:cNvPicPr>
          <p:nvPr/>
        </p:nvPicPr>
        <p:blipFill>
          <a:blip r:embed="rId6" cstate="print"/>
          <a:srcRect l="3374" t="16972" r="50975" b="21101"/>
          <a:stretch>
            <a:fillRect/>
          </a:stretch>
        </p:blipFill>
        <p:spPr bwMode="auto">
          <a:xfrm>
            <a:off x="-5154" y="8506202"/>
            <a:ext cx="2786082" cy="642942"/>
          </a:xfrm>
          <a:prstGeom prst="rect">
            <a:avLst/>
          </a:prstGeom>
          <a:noFill/>
        </p:spPr>
      </p:pic>
      <p:sp>
        <p:nvSpPr>
          <p:cNvPr id="17" name="テキスト ボックス 16"/>
          <p:cNvSpPr txBox="1"/>
          <p:nvPr/>
        </p:nvSpPr>
        <p:spPr>
          <a:xfrm>
            <a:off x="-35004" y="8130055"/>
            <a:ext cx="3365574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50" dirty="0">
                <a:latin typeface="メイリオ"/>
                <a:ea typeface="メイリオ"/>
              </a:rPr>
              <a:t>〒</a:t>
            </a:r>
            <a:r>
              <a:rPr lang="en-US" altLang="ja-JP" sz="1050" dirty="0">
                <a:latin typeface="Verdana"/>
              </a:rPr>
              <a:t>542-0081</a:t>
            </a:r>
            <a:endParaRPr lang="ja-JP" altLang="en-US" sz="1050" dirty="0">
              <a:latin typeface="Verdana"/>
            </a:endParaRPr>
          </a:p>
          <a:p>
            <a:r>
              <a:rPr lang="ja-JP" altLang="en-US" sz="1050" dirty="0">
                <a:latin typeface="メイリオ"/>
                <a:ea typeface="メイリオ"/>
              </a:rPr>
              <a:t>大阪市中央区南船場</a:t>
            </a:r>
            <a:r>
              <a:rPr lang="en-US" altLang="ja-JP" sz="1050" dirty="0">
                <a:latin typeface="Verdana"/>
              </a:rPr>
              <a:t>4-4-10</a:t>
            </a:r>
            <a:r>
              <a:rPr lang="ja-JP" altLang="en-US" sz="1050" dirty="0">
                <a:latin typeface="Arial"/>
              </a:rPr>
              <a:t>　</a:t>
            </a:r>
            <a:r>
              <a:rPr lang="ja-JP" altLang="en-US" sz="1050" dirty="0">
                <a:latin typeface="メイリオ"/>
                <a:ea typeface="メイリオ"/>
              </a:rPr>
              <a:t>辰野心斎橋ビル</a:t>
            </a:r>
            <a:r>
              <a:rPr lang="en-US" altLang="ja-JP" sz="1050" dirty="0">
                <a:latin typeface="Verdana"/>
              </a:rPr>
              <a:t>5</a:t>
            </a:r>
            <a:r>
              <a:rPr lang="ja-JP" altLang="en-US" sz="1050" dirty="0">
                <a:latin typeface="メイリオ"/>
                <a:ea typeface="メイリオ"/>
              </a:rPr>
              <a:t>階</a:t>
            </a:r>
            <a:endParaRPr kumimoji="1" lang="ja-JP" altLang="en-US" sz="105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3027" y="1429872"/>
            <a:ext cx="6480721" cy="1804348"/>
          </a:xfrm>
        </p:spPr>
        <p:txBody>
          <a:bodyPr>
            <a:normAutofit/>
          </a:bodyPr>
          <a:lstStyle/>
          <a:p>
            <a:pPr algn="just">
              <a:lnSpc>
                <a:spcPts val="2700"/>
              </a:lnSpc>
            </a:pPr>
            <a:endParaRPr kumimoji="1" lang="en-US" altLang="ja-JP" sz="2000" b="1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itchFamily="50" charset="-128"/>
            </a:endParaRPr>
          </a:p>
          <a:p>
            <a:pPr algn="just">
              <a:lnSpc>
                <a:spcPts val="2700"/>
              </a:lnSpc>
            </a:pPr>
            <a:r>
              <a:rPr lang="ja-JP" altLang="en-US" sz="2000" b="1" dirty="0">
                <a:solidFill>
                  <a:srgbClr val="0070C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itchFamily="50" charset="-128"/>
              </a:rPr>
              <a:t>大阪リウマチ・膠原病クリニック</a:t>
            </a:r>
            <a:r>
              <a:rPr lang="ja-JP" altLang="en-US" sz="20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itchFamily="50" charset="-128"/>
              </a:rPr>
              <a:t>（</a:t>
            </a:r>
            <a:r>
              <a:rPr lang="ja-JP" altLang="en-US" sz="20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itchFamily="50" charset="-128"/>
              </a:rPr>
              <a:t>当ビル</a:t>
            </a:r>
            <a:r>
              <a:rPr lang="en-US" altLang="ja-JP" sz="20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itchFamily="50" charset="-128"/>
              </a:rPr>
              <a:t>5</a:t>
            </a:r>
            <a:r>
              <a:rPr lang="ja-JP" altLang="en-US" sz="20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itchFamily="50" charset="-128"/>
              </a:rPr>
              <a:t>階</a:t>
            </a:r>
            <a:r>
              <a:rPr lang="ja-JP" altLang="en-US" sz="20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itchFamily="50" charset="-128"/>
              </a:rPr>
              <a:t>）</a:t>
            </a:r>
            <a:r>
              <a:rPr kumimoji="1" lang="ja-JP" altLang="en-US" sz="20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itchFamily="50" charset="-128"/>
              </a:rPr>
              <a:t>では、</a:t>
            </a:r>
            <a:endParaRPr kumimoji="1" lang="en-US" altLang="ja-JP" sz="20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itchFamily="50" charset="-128"/>
            </a:endParaRPr>
          </a:p>
          <a:p>
            <a:pPr algn="just">
              <a:lnSpc>
                <a:spcPts val="2700"/>
              </a:lnSpc>
            </a:pPr>
            <a:r>
              <a:rPr kumimoji="1" lang="en-US" altLang="ja-JP" sz="20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itchFamily="50" charset="-128"/>
              </a:rPr>
              <a:t>10</a:t>
            </a:r>
            <a:r>
              <a:rPr kumimoji="1" lang="ja-JP" altLang="en-US" sz="20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itchFamily="50" charset="-128"/>
              </a:rPr>
              <a:t>月</a:t>
            </a:r>
            <a:r>
              <a:rPr kumimoji="1" lang="en-US" altLang="ja-JP" sz="20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itchFamily="50" charset="-128"/>
              </a:rPr>
              <a:t>2</a:t>
            </a:r>
            <a:r>
              <a:rPr kumimoji="1" lang="ja-JP" altLang="en-US" sz="20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itchFamily="50" charset="-128"/>
              </a:rPr>
              <a:t>日（木）からインフルエンザワクチンの接種を実施</a:t>
            </a:r>
            <a:r>
              <a:rPr lang="ja-JP" altLang="en-US" sz="20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itchFamily="50" charset="-128"/>
              </a:rPr>
              <a:t>いたします</a:t>
            </a:r>
            <a:r>
              <a:rPr kumimoji="1" lang="ja-JP" altLang="en-US" sz="20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itchFamily="50" charset="-128"/>
              </a:rPr>
              <a:t>。</a:t>
            </a:r>
          </a:p>
        </p:txBody>
      </p:sp>
      <p:pic>
        <p:nvPicPr>
          <p:cNvPr id="9" name="図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5760" y="7325255"/>
            <a:ext cx="4306824" cy="841248"/>
          </a:xfrm>
          <a:prstGeom prst="rect">
            <a:avLst/>
          </a:prstGeom>
        </p:spPr>
      </p:pic>
      <p:pic>
        <p:nvPicPr>
          <p:cNvPr id="6" name="図 5"/>
          <p:cNvPicPr>
            <a:picLocks noChangeAspect="1"/>
          </p:cNvPicPr>
          <p:nvPr/>
        </p:nvPicPr>
        <p:blipFill rotWithShape="1">
          <a:blip r:embed="rId8"/>
          <a:srcRect b="16072"/>
          <a:stretch/>
        </p:blipFill>
        <p:spPr>
          <a:xfrm>
            <a:off x="4311385" y="7356816"/>
            <a:ext cx="2540889" cy="1777088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397</TotalTime>
  <Words>221</Words>
  <Application>Microsoft Office PowerPoint</Application>
  <PresentationFormat>画面に合わせる (4:3)</PresentationFormat>
  <Paragraphs>17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HG丸ｺﾞｼｯｸM-PRO</vt:lpstr>
      <vt:lpstr>メイリオ</vt:lpstr>
      <vt:lpstr>Arial</vt:lpstr>
      <vt:lpstr>Calibri</vt:lpstr>
      <vt:lpstr>Verdana</vt:lpstr>
      <vt:lpstr>Wingdings</vt:lpstr>
      <vt:lpstr>Office テーマ</vt:lpstr>
      <vt:lpstr>インフルエンザワクチン接種のお知らせ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Murakami</dc:creator>
  <cp:lastModifiedBy>受付 ORC</cp:lastModifiedBy>
  <cp:revision>69</cp:revision>
  <cp:lastPrinted>2020-08-17T01:58:15Z</cp:lastPrinted>
  <dcterms:created xsi:type="dcterms:W3CDTF">2013-10-15T02:25:21Z</dcterms:created>
  <dcterms:modified xsi:type="dcterms:W3CDTF">2025-08-30T00:26:05Z</dcterms:modified>
</cp:coreProperties>
</file>